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2"/>
  </p:handoutMasterIdLst>
  <p:sldIdLst>
    <p:sldId id="256" r:id="rId2"/>
    <p:sldId id="257" r:id="rId3"/>
    <p:sldId id="258" r:id="rId4"/>
    <p:sldId id="259" r:id="rId5"/>
    <p:sldId id="264" r:id="rId6"/>
    <p:sldId id="263" r:id="rId7"/>
    <p:sldId id="265" r:id="rId8"/>
    <p:sldId id="260" r:id="rId9"/>
    <p:sldId id="261" r:id="rId10"/>
    <p:sldId id="262" r:id="rId11"/>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vadia, May" initials="OM" lastIdx="1" clrIdx="0">
    <p:extLst>
      <p:ext uri="{19B8F6BF-5375-455C-9EA6-DF929625EA0E}">
        <p15:presenceInfo xmlns:p15="http://schemas.microsoft.com/office/powerpoint/2012/main" xmlns="" userId="Ovadia, Ma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2" d="100"/>
          <a:sy n="92" d="100"/>
        </p:scale>
        <p:origin x="-498"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4025900" y="0"/>
            <a:ext cx="3078163" cy="511175"/>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588" y="0"/>
            <a:ext cx="3078162" cy="511175"/>
          </a:xfrm>
          <a:prstGeom prst="rect">
            <a:avLst/>
          </a:prstGeom>
        </p:spPr>
        <p:txBody>
          <a:bodyPr vert="horz" lIns="91440" tIns="45720" rIns="91440" bIns="45720" rtlCol="1"/>
          <a:lstStyle>
            <a:lvl1pPr algn="l">
              <a:defRPr sz="1200"/>
            </a:lvl1pPr>
          </a:lstStyle>
          <a:p>
            <a:fld id="{844E2CC3-2234-4D4B-9FA9-35F3669930DB}" type="datetimeFigureOut">
              <a:rPr lang="he-IL" smtClean="0"/>
              <a:t>כ"ג/אב/תשפ"ב</a:t>
            </a:fld>
            <a:endParaRPr lang="he-IL"/>
          </a:p>
        </p:txBody>
      </p:sp>
      <p:sp>
        <p:nvSpPr>
          <p:cNvPr id="4" name="מציין מיקום של כותרת תחתונה 3"/>
          <p:cNvSpPr>
            <a:spLocks noGrp="1"/>
          </p:cNvSpPr>
          <p:nvPr>
            <p:ph type="ftr" sz="quarter" idx="2"/>
          </p:nvPr>
        </p:nvSpPr>
        <p:spPr>
          <a:xfrm>
            <a:off x="4025900" y="9721850"/>
            <a:ext cx="3078163" cy="511175"/>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588" y="9721850"/>
            <a:ext cx="3078162" cy="511175"/>
          </a:xfrm>
          <a:prstGeom prst="rect">
            <a:avLst/>
          </a:prstGeom>
        </p:spPr>
        <p:txBody>
          <a:bodyPr vert="horz" lIns="91440" tIns="45720" rIns="91440" bIns="45720" rtlCol="1" anchor="b"/>
          <a:lstStyle>
            <a:lvl1pPr algn="l">
              <a:defRPr sz="1200"/>
            </a:lvl1pPr>
          </a:lstStyle>
          <a:p>
            <a:fld id="{EC43C502-AC30-4237-A4BB-12314FEF69E5}" type="slidenum">
              <a:rPr lang="he-IL" smtClean="0"/>
              <a:t>‹#›</a:t>
            </a:fld>
            <a:endParaRPr lang="he-IL"/>
          </a:p>
        </p:txBody>
      </p:sp>
    </p:spTree>
    <p:extLst>
      <p:ext uri="{BB962C8B-B14F-4D97-AF65-F5344CB8AC3E}">
        <p14:creationId xmlns:p14="http://schemas.microsoft.com/office/powerpoint/2010/main" val="187137160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0B61BA-A0D5-4E48-931F-EF4BE16ED2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36821FC1-94A8-4B40-8823-36CCB98F81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C1A73760-9793-4903-85BF-5936BCC495F9}"/>
              </a:ext>
            </a:extLst>
          </p:cNvPr>
          <p:cNvSpPr>
            <a:spLocks noGrp="1"/>
          </p:cNvSpPr>
          <p:nvPr>
            <p:ph type="dt" sz="half" idx="10"/>
          </p:nvPr>
        </p:nvSpPr>
        <p:spPr/>
        <p:txBody>
          <a:bodyPr/>
          <a:lstStyle/>
          <a:p>
            <a:fld id="{022E32EF-ADAC-42B5-A56D-F80044751613}" type="datetimeFigureOut">
              <a:rPr lang="en-US" smtClean="0"/>
              <a:t>8/20/2022</a:t>
            </a:fld>
            <a:endParaRPr lang="en-US"/>
          </a:p>
        </p:txBody>
      </p:sp>
      <p:sp>
        <p:nvSpPr>
          <p:cNvPr id="5" name="Footer Placeholder 4">
            <a:extLst>
              <a:ext uri="{FF2B5EF4-FFF2-40B4-BE49-F238E27FC236}">
                <a16:creationId xmlns:a16="http://schemas.microsoft.com/office/drawing/2014/main" xmlns="" id="{9B33CA4B-7640-4252-9F56-97FC924390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2019B31-9115-42CD-91F4-8DF742C7FCCD}"/>
              </a:ext>
            </a:extLst>
          </p:cNvPr>
          <p:cNvSpPr>
            <a:spLocks noGrp="1"/>
          </p:cNvSpPr>
          <p:nvPr>
            <p:ph type="sldNum" sz="quarter" idx="12"/>
          </p:nvPr>
        </p:nvSpPr>
        <p:spPr/>
        <p:txBody>
          <a:bodyPr/>
          <a:lstStyle/>
          <a:p>
            <a:fld id="{318F8B05-C61F-48E4-9638-674CBE235651}" type="slidenum">
              <a:rPr lang="en-US" smtClean="0"/>
              <a:t>‹#›</a:t>
            </a:fld>
            <a:endParaRPr lang="en-US"/>
          </a:p>
        </p:txBody>
      </p:sp>
    </p:spTree>
    <p:extLst>
      <p:ext uri="{BB962C8B-B14F-4D97-AF65-F5344CB8AC3E}">
        <p14:creationId xmlns:p14="http://schemas.microsoft.com/office/powerpoint/2010/main" val="408244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5880A9-1036-4027-9BEC-78035BCAA2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24FA694A-04F3-4DFF-A039-2B17406A8E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5DFD01B-E031-4BB0-84B1-D3A338BEF49F}"/>
              </a:ext>
            </a:extLst>
          </p:cNvPr>
          <p:cNvSpPr>
            <a:spLocks noGrp="1"/>
          </p:cNvSpPr>
          <p:nvPr>
            <p:ph type="dt" sz="half" idx="10"/>
          </p:nvPr>
        </p:nvSpPr>
        <p:spPr/>
        <p:txBody>
          <a:bodyPr/>
          <a:lstStyle/>
          <a:p>
            <a:fld id="{022E32EF-ADAC-42B5-A56D-F80044751613}" type="datetimeFigureOut">
              <a:rPr lang="en-US" smtClean="0"/>
              <a:t>8/20/2022</a:t>
            </a:fld>
            <a:endParaRPr lang="en-US"/>
          </a:p>
        </p:txBody>
      </p:sp>
      <p:sp>
        <p:nvSpPr>
          <p:cNvPr id="5" name="Footer Placeholder 4">
            <a:extLst>
              <a:ext uri="{FF2B5EF4-FFF2-40B4-BE49-F238E27FC236}">
                <a16:creationId xmlns:a16="http://schemas.microsoft.com/office/drawing/2014/main" xmlns="" id="{426C1EB2-B59D-4612-AC91-15E3832BB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DB1C3C6-A38A-4458-8861-CADFD2C7B87A}"/>
              </a:ext>
            </a:extLst>
          </p:cNvPr>
          <p:cNvSpPr>
            <a:spLocks noGrp="1"/>
          </p:cNvSpPr>
          <p:nvPr>
            <p:ph type="sldNum" sz="quarter" idx="12"/>
          </p:nvPr>
        </p:nvSpPr>
        <p:spPr/>
        <p:txBody>
          <a:bodyPr/>
          <a:lstStyle/>
          <a:p>
            <a:fld id="{318F8B05-C61F-48E4-9638-674CBE235651}" type="slidenum">
              <a:rPr lang="en-US" smtClean="0"/>
              <a:t>‹#›</a:t>
            </a:fld>
            <a:endParaRPr lang="en-US"/>
          </a:p>
        </p:txBody>
      </p:sp>
    </p:spTree>
    <p:extLst>
      <p:ext uri="{BB962C8B-B14F-4D97-AF65-F5344CB8AC3E}">
        <p14:creationId xmlns:p14="http://schemas.microsoft.com/office/powerpoint/2010/main" val="1803973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F931197-7CD8-42B0-BC58-C9193D52A2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4D85CCBF-E001-4529-8D8E-AC4383FEDC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D1B13C2-650A-4D8C-9FF5-47A2FA88ECAE}"/>
              </a:ext>
            </a:extLst>
          </p:cNvPr>
          <p:cNvSpPr>
            <a:spLocks noGrp="1"/>
          </p:cNvSpPr>
          <p:nvPr>
            <p:ph type="dt" sz="half" idx="10"/>
          </p:nvPr>
        </p:nvSpPr>
        <p:spPr/>
        <p:txBody>
          <a:bodyPr/>
          <a:lstStyle/>
          <a:p>
            <a:fld id="{022E32EF-ADAC-42B5-A56D-F80044751613}" type="datetimeFigureOut">
              <a:rPr lang="en-US" smtClean="0"/>
              <a:t>8/20/2022</a:t>
            </a:fld>
            <a:endParaRPr lang="en-US"/>
          </a:p>
        </p:txBody>
      </p:sp>
      <p:sp>
        <p:nvSpPr>
          <p:cNvPr id="5" name="Footer Placeholder 4">
            <a:extLst>
              <a:ext uri="{FF2B5EF4-FFF2-40B4-BE49-F238E27FC236}">
                <a16:creationId xmlns:a16="http://schemas.microsoft.com/office/drawing/2014/main" xmlns="" id="{76CBB8AC-A71A-4AE2-B02E-B98F62A6FA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0E04C29-9F44-46DA-814B-E139ADFA31A6}"/>
              </a:ext>
            </a:extLst>
          </p:cNvPr>
          <p:cNvSpPr>
            <a:spLocks noGrp="1"/>
          </p:cNvSpPr>
          <p:nvPr>
            <p:ph type="sldNum" sz="quarter" idx="12"/>
          </p:nvPr>
        </p:nvSpPr>
        <p:spPr/>
        <p:txBody>
          <a:bodyPr/>
          <a:lstStyle/>
          <a:p>
            <a:fld id="{318F8B05-C61F-48E4-9638-674CBE235651}" type="slidenum">
              <a:rPr lang="en-US" smtClean="0"/>
              <a:t>‹#›</a:t>
            </a:fld>
            <a:endParaRPr lang="en-US"/>
          </a:p>
        </p:txBody>
      </p:sp>
    </p:spTree>
    <p:extLst>
      <p:ext uri="{BB962C8B-B14F-4D97-AF65-F5344CB8AC3E}">
        <p14:creationId xmlns:p14="http://schemas.microsoft.com/office/powerpoint/2010/main" val="404302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60588A-AB3D-4831-84E2-49CE66EBCD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D8A1884-20A6-4BC6-AECA-4F47AB7190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FFFEB21-27FF-4937-8024-59931CCFA455}"/>
              </a:ext>
            </a:extLst>
          </p:cNvPr>
          <p:cNvSpPr>
            <a:spLocks noGrp="1"/>
          </p:cNvSpPr>
          <p:nvPr>
            <p:ph type="dt" sz="half" idx="10"/>
          </p:nvPr>
        </p:nvSpPr>
        <p:spPr/>
        <p:txBody>
          <a:bodyPr/>
          <a:lstStyle/>
          <a:p>
            <a:fld id="{022E32EF-ADAC-42B5-A56D-F80044751613}" type="datetimeFigureOut">
              <a:rPr lang="en-US" smtClean="0"/>
              <a:t>8/20/2022</a:t>
            </a:fld>
            <a:endParaRPr lang="en-US"/>
          </a:p>
        </p:txBody>
      </p:sp>
      <p:sp>
        <p:nvSpPr>
          <p:cNvPr id="5" name="Footer Placeholder 4">
            <a:extLst>
              <a:ext uri="{FF2B5EF4-FFF2-40B4-BE49-F238E27FC236}">
                <a16:creationId xmlns:a16="http://schemas.microsoft.com/office/drawing/2014/main" xmlns="" id="{4713C840-7AA6-43B3-A9F9-00C7165BE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3A069C0-4B2E-45E8-8D19-259017C2606E}"/>
              </a:ext>
            </a:extLst>
          </p:cNvPr>
          <p:cNvSpPr>
            <a:spLocks noGrp="1"/>
          </p:cNvSpPr>
          <p:nvPr>
            <p:ph type="sldNum" sz="quarter" idx="12"/>
          </p:nvPr>
        </p:nvSpPr>
        <p:spPr/>
        <p:txBody>
          <a:bodyPr/>
          <a:lstStyle/>
          <a:p>
            <a:fld id="{318F8B05-C61F-48E4-9638-674CBE235651}" type="slidenum">
              <a:rPr lang="en-US" smtClean="0"/>
              <a:t>‹#›</a:t>
            </a:fld>
            <a:endParaRPr lang="en-US"/>
          </a:p>
        </p:txBody>
      </p:sp>
    </p:spTree>
    <p:extLst>
      <p:ext uri="{BB962C8B-B14F-4D97-AF65-F5344CB8AC3E}">
        <p14:creationId xmlns:p14="http://schemas.microsoft.com/office/powerpoint/2010/main" val="3687511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D8DB1B-F461-4E2C-AEB6-76DA70F59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E45C5F78-3CFF-4987-A722-A1EEF7EAEC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A950B161-FE4F-4656-8A1F-0049CE584FB0}"/>
              </a:ext>
            </a:extLst>
          </p:cNvPr>
          <p:cNvSpPr>
            <a:spLocks noGrp="1"/>
          </p:cNvSpPr>
          <p:nvPr>
            <p:ph type="dt" sz="half" idx="10"/>
          </p:nvPr>
        </p:nvSpPr>
        <p:spPr/>
        <p:txBody>
          <a:bodyPr/>
          <a:lstStyle/>
          <a:p>
            <a:fld id="{022E32EF-ADAC-42B5-A56D-F80044751613}" type="datetimeFigureOut">
              <a:rPr lang="en-US" smtClean="0"/>
              <a:t>8/20/2022</a:t>
            </a:fld>
            <a:endParaRPr lang="en-US"/>
          </a:p>
        </p:txBody>
      </p:sp>
      <p:sp>
        <p:nvSpPr>
          <p:cNvPr id="5" name="Footer Placeholder 4">
            <a:extLst>
              <a:ext uri="{FF2B5EF4-FFF2-40B4-BE49-F238E27FC236}">
                <a16:creationId xmlns:a16="http://schemas.microsoft.com/office/drawing/2014/main" xmlns="" id="{3E83753B-AD72-4A91-AD8E-F0F531BD9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4F15BEB-916A-47DB-9A7B-EC921844448B}"/>
              </a:ext>
            </a:extLst>
          </p:cNvPr>
          <p:cNvSpPr>
            <a:spLocks noGrp="1"/>
          </p:cNvSpPr>
          <p:nvPr>
            <p:ph type="sldNum" sz="quarter" idx="12"/>
          </p:nvPr>
        </p:nvSpPr>
        <p:spPr/>
        <p:txBody>
          <a:bodyPr/>
          <a:lstStyle/>
          <a:p>
            <a:fld id="{318F8B05-C61F-48E4-9638-674CBE235651}" type="slidenum">
              <a:rPr lang="en-US" smtClean="0"/>
              <a:t>‹#›</a:t>
            </a:fld>
            <a:endParaRPr lang="en-US"/>
          </a:p>
        </p:txBody>
      </p:sp>
    </p:spTree>
    <p:extLst>
      <p:ext uri="{BB962C8B-B14F-4D97-AF65-F5344CB8AC3E}">
        <p14:creationId xmlns:p14="http://schemas.microsoft.com/office/powerpoint/2010/main" val="2167688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D9D24C-8129-4E19-9086-BBA0831809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456FD1-FFCE-4533-9EC7-D77A90C86C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8AFC7D6-4C57-4FEC-B911-49F62C5BE2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A716CC68-06AC-436E-9DF2-CD87D0C77CCB}"/>
              </a:ext>
            </a:extLst>
          </p:cNvPr>
          <p:cNvSpPr>
            <a:spLocks noGrp="1"/>
          </p:cNvSpPr>
          <p:nvPr>
            <p:ph type="dt" sz="half" idx="10"/>
          </p:nvPr>
        </p:nvSpPr>
        <p:spPr/>
        <p:txBody>
          <a:bodyPr/>
          <a:lstStyle/>
          <a:p>
            <a:fld id="{022E32EF-ADAC-42B5-A56D-F80044751613}" type="datetimeFigureOut">
              <a:rPr lang="en-US" smtClean="0"/>
              <a:t>8/20/2022</a:t>
            </a:fld>
            <a:endParaRPr lang="en-US"/>
          </a:p>
        </p:txBody>
      </p:sp>
      <p:sp>
        <p:nvSpPr>
          <p:cNvPr id="6" name="Footer Placeholder 5">
            <a:extLst>
              <a:ext uri="{FF2B5EF4-FFF2-40B4-BE49-F238E27FC236}">
                <a16:creationId xmlns:a16="http://schemas.microsoft.com/office/drawing/2014/main" xmlns="" id="{90724C98-7406-4AC3-BF52-26E36EB38C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E9D5B5E-08EE-4BE0-98F3-F33EC176EF2A}"/>
              </a:ext>
            </a:extLst>
          </p:cNvPr>
          <p:cNvSpPr>
            <a:spLocks noGrp="1"/>
          </p:cNvSpPr>
          <p:nvPr>
            <p:ph type="sldNum" sz="quarter" idx="12"/>
          </p:nvPr>
        </p:nvSpPr>
        <p:spPr/>
        <p:txBody>
          <a:bodyPr/>
          <a:lstStyle/>
          <a:p>
            <a:fld id="{318F8B05-C61F-48E4-9638-674CBE235651}" type="slidenum">
              <a:rPr lang="en-US" smtClean="0"/>
              <a:t>‹#›</a:t>
            </a:fld>
            <a:endParaRPr lang="en-US"/>
          </a:p>
        </p:txBody>
      </p:sp>
    </p:spTree>
    <p:extLst>
      <p:ext uri="{BB962C8B-B14F-4D97-AF65-F5344CB8AC3E}">
        <p14:creationId xmlns:p14="http://schemas.microsoft.com/office/powerpoint/2010/main" val="2536324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BB0B94-7FD1-4CA9-B645-4C9117234D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21B57332-25AD-4EF7-AEDC-9A30FBFB98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8B1DF298-FEE3-41E1-B1AA-BB05ACAC2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A32450A2-C7AD-4674-9711-B02D2D5B3D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668B008B-525D-4C4D-8331-BBF70D6A5A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BC10D0EA-948A-461A-9815-E27B971A570F}"/>
              </a:ext>
            </a:extLst>
          </p:cNvPr>
          <p:cNvSpPr>
            <a:spLocks noGrp="1"/>
          </p:cNvSpPr>
          <p:nvPr>
            <p:ph type="dt" sz="half" idx="10"/>
          </p:nvPr>
        </p:nvSpPr>
        <p:spPr/>
        <p:txBody>
          <a:bodyPr/>
          <a:lstStyle/>
          <a:p>
            <a:fld id="{022E32EF-ADAC-42B5-A56D-F80044751613}" type="datetimeFigureOut">
              <a:rPr lang="en-US" smtClean="0"/>
              <a:t>8/20/2022</a:t>
            </a:fld>
            <a:endParaRPr lang="en-US"/>
          </a:p>
        </p:txBody>
      </p:sp>
      <p:sp>
        <p:nvSpPr>
          <p:cNvPr id="8" name="Footer Placeholder 7">
            <a:extLst>
              <a:ext uri="{FF2B5EF4-FFF2-40B4-BE49-F238E27FC236}">
                <a16:creationId xmlns:a16="http://schemas.microsoft.com/office/drawing/2014/main" xmlns="" id="{A220B38B-8E9E-474A-A83A-5402EFE564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78F0943C-C228-4DA9-9275-E68F47E44D45}"/>
              </a:ext>
            </a:extLst>
          </p:cNvPr>
          <p:cNvSpPr>
            <a:spLocks noGrp="1"/>
          </p:cNvSpPr>
          <p:nvPr>
            <p:ph type="sldNum" sz="quarter" idx="12"/>
          </p:nvPr>
        </p:nvSpPr>
        <p:spPr/>
        <p:txBody>
          <a:bodyPr/>
          <a:lstStyle/>
          <a:p>
            <a:fld id="{318F8B05-C61F-48E4-9638-674CBE235651}" type="slidenum">
              <a:rPr lang="en-US" smtClean="0"/>
              <a:t>‹#›</a:t>
            </a:fld>
            <a:endParaRPr lang="en-US"/>
          </a:p>
        </p:txBody>
      </p:sp>
    </p:spTree>
    <p:extLst>
      <p:ext uri="{BB962C8B-B14F-4D97-AF65-F5344CB8AC3E}">
        <p14:creationId xmlns:p14="http://schemas.microsoft.com/office/powerpoint/2010/main" val="262846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BDE836-9E5B-41DB-8815-0B78F98437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1169A70A-4277-40B2-BD5E-A990ACFE6479}"/>
              </a:ext>
            </a:extLst>
          </p:cNvPr>
          <p:cNvSpPr>
            <a:spLocks noGrp="1"/>
          </p:cNvSpPr>
          <p:nvPr>
            <p:ph type="dt" sz="half" idx="10"/>
          </p:nvPr>
        </p:nvSpPr>
        <p:spPr/>
        <p:txBody>
          <a:bodyPr/>
          <a:lstStyle/>
          <a:p>
            <a:fld id="{022E32EF-ADAC-42B5-A56D-F80044751613}" type="datetimeFigureOut">
              <a:rPr lang="en-US" smtClean="0"/>
              <a:t>8/20/2022</a:t>
            </a:fld>
            <a:endParaRPr lang="en-US"/>
          </a:p>
        </p:txBody>
      </p:sp>
      <p:sp>
        <p:nvSpPr>
          <p:cNvPr id="4" name="Footer Placeholder 3">
            <a:extLst>
              <a:ext uri="{FF2B5EF4-FFF2-40B4-BE49-F238E27FC236}">
                <a16:creationId xmlns:a16="http://schemas.microsoft.com/office/drawing/2014/main" xmlns="" id="{51DD8386-E8B6-4AFB-980B-4E85CE0F41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37FA0BE9-8090-473D-973B-BBE594E60B91}"/>
              </a:ext>
            </a:extLst>
          </p:cNvPr>
          <p:cNvSpPr>
            <a:spLocks noGrp="1"/>
          </p:cNvSpPr>
          <p:nvPr>
            <p:ph type="sldNum" sz="quarter" idx="12"/>
          </p:nvPr>
        </p:nvSpPr>
        <p:spPr/>
        <p:txBody>
          <a:bodyPr/>
          <a:lstStyle/>
          <a:p>
            <a:fld id="{318F8B05-C61F-48E4-9638-674CBE235651}" type="slidenum">
              <a:rPr lang="en-US" smtClean="0"/>
              <a:t>‹#›</a:t>
            </a:fld>
            <a:endParaRPr lang="en-US"/>
          </a:p>
        </p:txBody>
      </p:sp>
    </p:spTree>
    <p:extLst>
      <p:ext uri="{BB962C8B-B14F-4D97-AF65-F5344CB8AC3E}">
        <p14:creationId xmlns:p14="http://schemas.microsoft.com/office/powerpoint/2010/main" val="3415241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73BD76E-B3C9-4C71-B6AC-3DAD384A80B4}"/>
              </a:ext>
            </a:extLst>
          </p:cNvPr>
          <p:cNvSpPr>
            <a:spLocks noGrp="1"/>
          </p:cNvSpPr>
          <p:nvPr>
            <p:ph type="dt" sz="half" idx="10"/>
          </p:nvPr>
        </p:nvSpPr>
        <p:spPr/>
        <p:txBody>
          <a:bodyPr/>
          <a:lstStyle/>
          <a:p>
            <a:fld id="{022E32EF-ADAC-42B5-A56D-F80044751613}" type="datetimeFigureOut">
              <a:rPr lang="en-US" smtClean="0"/>
              <a:t>8/20/2022</a:t>
            </a:fld>
            <a:endParaRPr lang="en-US"/>
          </a:p>
        </p:txBody>
      </p:sp>
      <p:sp>
        <p:nvSpPr>
          <p:cNvPr id="3" name="Footer Placeholder 2">
            <a:extLst>
              <a:ext uri="{FF2B5EF4-FFF2-40B4-BE49-F238E27FC236}">
                <a16:creationId xmlns:a16="http://schemas.microsoft.com/office/drawing/2014/main" xmlns="" id="{0997E4D7-1100-4D85-A18C-B029BB88A3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0D71A3BD-1656-4DD6-BD6B-541F7FD46777}"/>
              </a:ext>
            </a:extLst>
          </p:cNvPr>
          <p:cNvSpPr>
            <a:spLocks noGrp="1"/>
          </p:cNvSpPr>
          <p:nvPr>
            <p:ph type="sldNum" sz="quarter" idx="12"/>
          </p:nvPr>
        </p:nvSpPr>
        <p:spPr/>
        <p:txBody>
          <a:bodyPr/>
          <a:lstStyle/>
          <a:p>
            <a:fld id="{318F8B05-C61F-48E4-9638-674CBE235651}" type="slidenum">
              <a:rPr lang="en-US" smtClean="0"/>
              <a:t>‹#›</a:t>
            </a:fld>
            <a:endParaRPr lang="en-US"/>
          </a:p>
        </p:txBody>
      </p:sp>
    </p:spTree>
    <p:extLst>
      <p:ext uri="{BB962C8B-B14F-4D97-AF65-F5344CB8AC3E}">
        <p14:creationId xmlns:p14="http://schemas.microsoft.com/office/powerpoint/2010/main" val="2928870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FB8F71-8754-402B-8015-DE98C3DED6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F98BB6C7-E891-4E0E-91EB-4CAE545792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0652DBB2-EA20-4968-87A4-0893C98A48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0885ABE-4A04-453F-9DCD-7BD658A1F419}"/>
              </a:ext>
            </a:extLst>
          </p:cNvPr>
          <p:cNvSpPr>
            <a:spLocks noGrp="1"/>
          </p:cNvSpPr>
          <p:nvPr>
            <p:ph type="dt" sz="half" idx="10"/>
          </p:nvPr>
        </p:nvSpPr>
        <p:spPr/>
        <p:txBody>
          <a:bodyPr/>
          <a:lstStyle/>
          <a:p>
            <a:fld id="{022E32EF-ADAC-42B5-A56D-F80044751613}" type="datetimeFigureOut">
              <a:rPr lang="en-US" smtClean="0"/>
              <a:t>8/20/2022</a:t>
            </a:fld>
            <a:endParaRPr lang="en-US"/>
          </a:p>
        </p:txBody>
      </p:sp>
      <p:sp>
        <p:nvSpPr>
          <p:cNvPr id="6" name="Footer Placeholder 5">
            <a:extLst>
              <a:ext uri="{FF2B5EF4-FFF2-40B4-BE49-F238E27FC236}">
                <a16:creationId xmlns:a16="http://schemas.microsoft.com/office/drawing/2014/main" xmlns="" id="{B2419840-E53A-430C-B44E-CF44BFEC8A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04C601C-D81C-414A-8268-1F3140D29E04}"/>
              </a:ext>
            </a:extLst>
          </p:cNvPr>
          <p:cNvSpPr>
            <a:spLocks noGrp="1"/>
          </p:cNvSpPr>
          <p:nvPr>
            <p:ph type="sldNum" sz="quarter" idx="12"/>
          </p:nvPr>
        </p:nvSpPr>
        <p:spPr/>
        <p:txBody>
          <a:bodyPr/>
          <a:lstStyle/>
          <a:p>
            <a:fld id="{318F8B05-C61F-48E4-9638-674CBE235651}" type="slidenum">
              <a:rPr lang="en-US" smtClean="0"/>
              <a:t>‹#›</a:t>
            </a:fld>
            <a:endParaRPr lang="en-US"/>
          </a:p>
        </p:txBody>
      </p:sp>
    </p:spTree>
    <p:extLst>
      <p:ext uri="{BB962C8B-B14F-4D97-AF65-F5344CB8AC3E}">
        <p14:creationId xmlns:p14="http://schemas.microsoft.com/office/powerpoint/2010/main" val="2126821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BF016F-5CD0-4718-A732-FF3F782F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95B845E8-9F44-4959-B809-31A0DA08B2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22971B7E-4D06-47C0-A0C6-08BDF286A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B86A7A9-845D-49A7-A61F-FBC2D4530A35}"/>
              </a:ext>
            </a:extLst>
          </p:cNvPr>
          <p:cNvSpPr>
            <a:spLocks noGrp="1"/>
          </p:cNvSpPr>
          <p:nvPr>
            <p:ph type="dt" sz="half" idx="10"/>
          </p:nvPr>
        </p:nvSpPr>
        <p:spPr/>
        <p:txBody>
          <a:bodyPr/>
          <a:lstStyle/>
          <a:p>
            <a:fld id="{022E32EF-ADAC-42B5-A56D-F80044751613}" type="datetimeFigureOut">
              <a:rPr lang="en-US" smtClean="0"/>
              <a:t>8/20/2022</a:t>
            </a:fld>
            <a:endParaRPr lang="en-US"/>
          </a:p>
        </p:txBody>
      </p:sp>
      <p:sp>
        <p:nvSpPr>
          <p:cNvPr id="6" name="Footer Placeholder 5">
            <a:extLst>
              <a:ext uri="{FF2B5EF4-FFF2-40B4-BE49-F238E27FC236}">
                <a16:creationId xmlns:a16="http://schemas.microsoft.com/office/drawing/2014/main" xmlns="" id="{FE23650F-B60B-450F-91CD-93004E52DB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EADA4AB-DAD6-4F88-BA80-91D727A10FC4}"/>
              </a:ext>
            </a:extLst>
          </p:cNvPr>
          <p:cNvSpPr>
            <a:spLocks noGrp="1"/>
          </p:cNvSpPr>
          <p:nvPr>
            <p:ph type="sldNum" sz="quarter" idx="12"/>
          </p:nvPr>
        </p:nvSpPr>
        <p:spPr/>
        <p:txBody>
          <a:bodyPr/>
          <a:lstStyle/>
          <a:p>
            <a:fld id="{318F8B05-C61F-48E4-9638-674CBE235651}" type="slidenum">
              <a:rPr lang="en-US" smtClean="0"/>
              <a:t>‹#›</a:t>
            </a:fld>
            <a:endParaRPr lang="en-US"/>
          </a:p>
        </p:txBody>
      </p:sp>
    </p:spTree>
    <p:extLst>
      <p:ext uri="{BB962C8B-B14F-4D97-AF65-F5344CB8AC3E}">
        <p14:creationId xmlns:p14="http://schemas.microsoft.com/office/powerpoint/2010/main" val="2980648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E54156F-CD8A-49B6-AC42-4D83CB30FC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BC8ACFE2-32C7-422C-A7F7-F526E271A9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6135757-7F8A-4099-8F3B-F3F08AB456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2E32EF-ADAC-42B5-A56D-F80044751613}" type="datetimeFigureOut">
              <a:rPr lang="en-US" smtClean="0"/>
              <a:t>8/20/2022</a:t>
            </a:fld>
            <a:endParaRPr lang="en-US"/>
          </a:p>
        </p:txBody>
      </p:sp>
      <p:sp>
        <p:nvSpPr>
          <p:cNvPr id="5" name="Footer Placeholder 4">
            <a:extLst>
              <a:ext uri="{FF2B5EF4-FFF2-40B4-BE49-F238E27FC236}">
                <a16:creationId xmlns:a16="http://schemas.microsoft.com/office/drawing/2014/main" xmlns="" id="{83E6FC99-0764-4BEF-B800-48B2859381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E3FF0492-FCF6-4D93-9592-8E3E6543AC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8F8B05-C61F-48E4-9638-674CBE235651}" type="slidenum">
              <a:rPr lang="en-US" smtClean="0"/>
              <a:t>‹#›</a:t>
            </a:fld>
            <a:endParaRPr lang="en-US"/>
          </a:p>
        </p:txBody>
      </p:sp>
    </p:spTree>
    <p:extLst>
      <p:ext uri="{BB962C8B-B14F-4D97-AF65-F5344CB8AC3E}">
        <p14:creationId xmlns:p14="http://schemas.microsoft.com/office/powerpoint/2010/main" val="1082345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jpeg"/><Relationship Id="rId7"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4.pn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10.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06DA9DF9-31F7-4056-B42E-878CC92417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4CB7C37-7108-4FE6-A4B8-819501908D23}"/>
              </a:ext>
            </a:extLst>
          </p:cNvPr>
          <p:cNvSpPr>
            <a:spLocks noGrp="1"/>
          </p:cNvSpPr>
          <p:nvPr>
            <p:ph type="ctrTitle"/>
          </p:nvPr>
        </p:nvSpPr>
        <p:spPr>
          <a:xfrm>
            <a:off x="643468" y="643467"/>
            <a:ext cx="4620584" cy="852047"/>
          </a:xfrm>
        </p:spPr>
        <p:txBody>
          <a:bodyPr>
            <a:normAutofit/>
          </a:bodyPr>
          <a:lstStyle/>
          <a:p>
            <a:pPr algn="l"/>
            <a:r>
              <a:rPr lang="en-US" sz="5400" b="1" dirty="0">
                <a:latin typeface="Calibri Light" panose="020F0302020204030204" pitchFamily="34" charset="0"/>
                <a:ea typeface="+mn-ea"/>
                <a:cs typeface="Calibri Light" panose="020F0302020204030204" pitchFamily="34" charset="0"/>
              </a:rPr>
              <a:t>MMC Fitness</a:t>
            </a:r>
          </a:p>
        </p:txBody>
      </p:sp>
      <p:sp>
        <p:nvSpPr>
          <p:cNvPr id="3" name="Subtitle 2">
            <a:extLst>
              <a:ext uri="{FF2B5EF4-FFF2-40B4-BE49-F238E27FC236}">
                <a16:creationId xmlns:a16="http://schemas.microsoft.com/office/drawing/2014/main" xmlns="" id="{E61C4D19-CA1A-4015-A7ED-4CFF39B8B114}"/>
              </a:ext>
            </a:extLst>
          </p:cNvPr>
          <p:cNvSpPr>
            <a:spLocks noGrp="1"/>
          </p:cNvSpPr>
          <p:nvPr>
            <p:ph type="subTitle" idx="1"/>
          </p:nvPr>
        </p:nvSpPr>
        <p:spPr>
          <a:xfrm>
            <a:off x="643468" y="2004643"/>
            <a:ext cx="4620584" cy="4361973"/>
          </a:xfrm>
        </p:spPr>
        <p:txBody>
          <a:bodyPr>
            <a:normAutofit/>
          </a:bodyPr>
          <a:lstStyle/>
          <a:p>
            <a:pPr algn="l"/>
            <a:r>
              <a:rPr lang="en-US" dirty="0">
                <a:latin typeface="Calibri Light" panose="020F0302020204030204" pitchFamily="34" charset="0"/>
                <a:cs typeface="Calibri Light" panose="020F0302020204030204" pitchFamily="34" charset="0"/>
              </a:rPr>
              <a:t>Project number: </a:t>
            </a:r>
            <a:r>
              <a:rPr lang="he-IL" dirty="0">
                <a:latin typeface="Calibri Light" panose="020F0302020204030204" pitchFamily="34" charset="0"/>
                <a:cs typeface="Calibri Light" panose="020F0302020204030204" pitchFamily="34" charset="0"/>
              </a:rPr>
              <a:t>220310</a:t>
            </a:r>
          </a:p>
          <a:p>
            <a:pPr algn="l"/>
            <a:r>
              <a:rPr lang="en-US" dirty="0">
                <a:latin typeface="Calibri Light" panose="020F0302020204030204" pitchFamily="34" charset="0"/>
                <a:cs typeface="Calibri Light" panose="020F0302020204030204" pitchFamily="34" charset="0"/>
              </a:rPr>
              <a:t>Workshop: Home Communications</a:t>
            </a:r>
          </a:p>
          <a:p>
            <a:pPr algn="l"/>
            <a:r>
              <a:rPr lang="en-US" sz="2400" dirty="0">
                <a:latin typeface="Calibri Light" panose="020F0302020204030204" pitchFamily="34" charset="0"/>
                <a:cs typeface="Calibri Light" panose="020F0302020204030204" pitchFamily="34" charset="0"/>
              </a:rPr>
              <a:t>Mentor: Toma Gaber</a:t>
            </a:r>
            <a:endParaRPr lang="en-US" dirty="0">
              <a:latin typeface="Calibri Light" panose="020F0302020204030204" pitchFamily="34" charset="0"/>
              <a:cs typeface="Calibri Light" panose="020F0302020204030204" pitchFamily="34" charset="0"/>
            </a:endParaRPr>
          </a:p>
          <a:p>
            <a:pPr algn="l"/>
            <a:r>
              <a:rPr lang="en-US" dirty="0">
                <a:latin typeface="Calibri Light" panose="020F0302020204030204" pitchFamily="34" charset="0"/>
                <a:cs typeface="Calibri Light" panose="020F0302020204030204" pitchFamily="34" charset="0"/>
              </a:rPr>
              <a:t>Students: </a:t>
            </a:r>
          </a:p>
          <a:p>
            <a:pPr marL="1257300" lvl="2" indent="-342900" algn="l">
              <a:buFont typeface="Wingdings" panose="05000000000000000000" pitchFamily="2" charset="2"/>
              <a:buChar char="§"/>
            </a:pPr>
            <a:r>
              <a:rPr lang="en-US" sz="2000" dirty="0">
                <a:latin typeface="Calibri Light" panose="020F0302020204030204" pitchFamily="34" charset="0"/>
                <a:cs typeface="Calibri Light" panose="020F0302020204030204" pitchFamily="34" charset="0"/>
              </a:rPr>
              <a:t>May Ovadia</a:t>
            </a:r>
          </a:p>
          <a:p>
            <a:pPr marL="1257300" lvl="2" indent="-342900" algn="l">
              <a:buFont typeface="Wingdings" panose="05000000000000000000" pitchFamily="2" charset="2"/>
              <a:buChar char="§"/>
            </a:pPr>
            <a:r>
              <a:rPr lang="en-US" sz="2000" dirty="0">
                <a:latin typeface="Calibri Light" panose="020F0302020204030204" pitchFamily="34" charset="0"/>
                <a:cs typeface="Calibri Light" panose="020F0302020204030204" pitchFamily="34" charset="0"/>
              </a:rPr>
              <a:t>May </a:t>
            </a:r>
            <a:r>
              <a:rPr lang="en-US" sz="2000" dirty="0" err="1">
                <a:latin typeface="Calibri Light" panose="020F0302020204030204" pitchFamily="34" charset="0"/>
                <a:cs typeface="Calibri Light" panose="020F0302020204030204" pitchFamily="34" charset="0"/>
              </a:rPr>
              <a:t>Tzadoky</a:t>
            </a:r>
            <a:endParaRPr lang="en-US" sz="2000" dirty="0">
              <a:latin typeface="Calibri Light" panose="020F0302020204030204" pitchFamily="34" charset="0"/>
              <a:cs typeface="Calibri Light" panose="020F0302020204030204" pitchFamily="34" charset="0"/>
            </a:endParaRPr>
          </a:p>
          <a:p>
            <a:pPr marL="1257300" lvl="2" indent="-342900" algn="l">
              <a:buFont typeface="Wingdings" panose="05000000000000000000" pitchFamily="2" charset="2"/>
              <a:buChar char="§"/>
            </a:pPr>
            <a:r>
              <a:rPr lang="en-US" sz="2000" dirty="0">
                <a:latin typeface="Calibri Light" panose="020F0302020204030204" pitchFamily="34" charset="0"/>
                <a:cs typeface="Calibri Light" panose="020F0302020204030204" pitchFamily="34" charset="0"/>
              </a:rPr>
              <a:t>Chen </a:t>
            </a:r>
            <a:r>
              <a:rPr lang="en-US" sz="2000" dirty="0" err="1">
                <a:latin typeface="Calibri Light" panose="020F0302020204030204" pitchFamily="34" charset="0"/>
                <a:cs typeface="Calibri Light" panose="020F0302020204030204" pitchFamily="34" charset="0"/>
              </a:rPr>
              <a:t>Shitrit</a:t>
            </a:r>
            <a:endParaRPr lang="en-US" sz="2000" dirty="0">
              <a:latin typeface="Calibri Light" panose="020F0302020204030204" pitchFamily="34" charset="0"/>
              <a:cs typeface="Calibri Light" panose="020F0302020204030204" pitchFamily="34" charset="0"/>
            </a:endParaRPr>
          </a:p>
        </p:txBody>
      </p:sp>
      <p:pic>
        <p:nvPicPr>
          <p:cNvPr id="7" name="Picture 6" descr="A picture containing background pattern&#10;&#10;Description automatically generated">
            <a:extLst>
              <a:ext uri="{FF2B5EF4-FFF2-40B4-BE49-F238E27FC236}">
                <a16:creationId xmlns:a16="http://schemas.microsoft.com/office/drawing/2014/main" xmlns="" id="{AF0AA87E-1F81-402D-96CB-FF2D98A059F3}"/>
              </a:ext>
            </a:extLst>
          </p:cNvPr>
          <p:cNvPicPr>
            <a:picLocks noChangeAspect="1"/>
          </p:cNvPicPr>
          <p:nvPr/>
        </p:nvPicPr>
        <p:blipFill rotWithShape="1">
          <a:blip r:embed="rId2">
            <a:extLst>
              <a:ext uri="{28A0092B-C50C-407E-A947-70E740481C1C}">
                <a14:useLocalDpi xmlns:a14="http://schemas.microsoft.com/office/drawing/2010/main" val="0"/>
              </a:ext>
            </a:extLst>
          </a:blip>
          <a:srcRect l="37927" r="1429"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858540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ackground pattern&#10;&#10;Description automatically generated">
            <a:extLst>
              <a:ext uri="{FF2B5EF4-FFF2-40B4-BE49-F238E27FC236}">
                <a16:creationId xmlns:a16="http://schemas.microsoft.com/office/drawing/2014/main" xmlns="" id="{55B74AFA-88EF-4A1C-934B-9004F085A29B}"/>
              </a:ext>
            </a:extLst>
          </p:cNvPr>
          <p:cNvPicPr>
            <a:picLocks noChangeAspect="1"/>
          </p:cNvPicPr>
          <p:nvPr/>
        </p:nvPicPr>
        <p:blipFill rotWithShape="1">
          <a:blip r:embed="rId2">
            <a:extLst>
              <a:ext uri="{28A0092B-C50C-407E-A947-70E740481C1C}">
                <a14:useLocalDpi xmlns:a14="http://schemas.microsoft.com/office/drawing/2010/main" val="0"/>
              </a:ext>
            </a:extLst>
          </a:blip>
          <a:srcRect l="37927" r="1429"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TextBox 4">
            <a:extLst>
              <a:ext uri="{FF2B5EF4-FFF2-40B4-BE49-F238E27FC236}">
                <a16:creationId xmlns:a16="http://schemas.microsoft.com/office/drawing/2014/main" xmlns="" id="{839A28E2-9077-4661-ADC5-9639E3AF20DF}"/>
              </a:ext>
            </a:extLst>
          </p:cNvPr>
          <p:cNvSpPr txBox="1"/>
          <p:nvPr/>
        </p:nvSpPr>
        <p:spPr>
          <a:xfrm>
            <a:off x="598205" y="333286"/>
            <a:ext cx="5178752" cy="3139321"/>
          </a:xfrm>
          <a:prstGeom prst="rect">
            <a:avLst/>
          </a:prstGeom>
          <a:noFill/>
        </p:spPr>
        <p:txBody>
          <a:bodyPr wrap="square" rtlCol="0">
            <a:spAutoFit/>
          </a:bodyPr>
          <a:lstStyle/>
          <a:p>
            <a:r>
              <a:rPr lang="en-US" sz="2000" b="1" dirty="0">
                <a:latin typeface="Calibri Light" panose="020F0302020204030204" pitchFamily="34" charset="0"/>
                <a:cs typeface="Calibri Light" panose="020F0302020204030204" pitchFamily="34" charset="0"/>
              </a:rPr>
              <a:t>Summary:</a:t>
            </a:r>
          </a:p>
          <a:p>
            <a:endParaRPr lang="en-US" sz="2000" b="1" dirty="0">
              <a:latin typeface="Calibri Light" panose="020F0302020204030204" pitchFamily="34" charset="0"/>
              <a:cs typeface="Calibri Light" panose="020F0302020204030204" pitchFamily="34" charset="0"/>
            </a:endParaRPr>
          </a:p>
          <a:p>
            <a:r>
              <a:rPr lang="en-US" sz="2000" dirty="0">
                <a:latin typeface="Calibri Light" panose="020F0302020204030204" pitchFamily="34" charset="0"/>
                <a:cs typeface="Calibri Light" panose="020F0302020204030204" pitchFamily="34" charset="0"/>
              </a:rPr>
              <a:t>This solution is very important for people.</a:t>
            </a:r>
          </a:p>
          <a:p>
            <a:r>
              <a:rPr lang="en-US" sz="2000" dirty="0">
                <a:latin typeface="Calibri Light" panose="020F0302020204030204" pitchFamily="34" charset="0"/>
                <a:cs typeface="Calibri Light" panose="020F0302020204030204" pitchFamily="34" charset="0"/>
              </a:rPr>
              <a:t>Most of the people that start to “get healthy” do it only in one level , or fitness or physical activity. </a:t>
            </a:r>
          </a:p>
          <a:p>
            <a:endParaRPr lang="en-US" sz="2000" dirty="0">
              <a:latin typeface="Calibri Light" panose="020F0302020204030204" pitchFamily="34" charset="0"/>
              <a:cs typeface="Calibri Light" panose="020F0302020204030204" pitchFamily="34" charset="0"/>
            </a:endParaRPr>
          </a:p>
          <a:p>
            <a:r>
              <a:rPr lang="en-US" sz="2000" dirty="0">
                <a:latin typeface="Calibri Light" panose="020F0302020204030204" pitchFamily="34" charset="0"/>
                <a:cs typeface="Calibri Light" panose="020F0302020204030204" pitchFamily="34" charset="0"/>
              </a:rPr>
              <a:t>In our website they can do both things in the same platform, while it considered their limitation and fit for them the relevant plan.</a:t>
            </a:r>
            <a:endParaRPr lang="en-US" dirty="0">
              <a:latin typeface="Calibri Light" panose="020F0302020204030204" pitchFamily="34" charset="0"/>
              <a:cs typeface="Calibri Light" panose="020F0302020204030204" pitchFamily="34" charset="0"/>
            </a:endParaRPr>
          </a:p>
          <a:p>
            <a:endParaRPr lang="en-US" dirty="0"/>
          </a:p>
        </p:txBody>
      </p:sp>
    </p:spTree>
    <p:extLst>
      <p:ext uri="{BB962C8B-B14F-4D97-AF65-F5344CB8AC3E}">
        <p14:creationId xmlns:p14="http://schemas.microsoft.com/office/powerpoint/2010/main" val="3914099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xmlns="" id="{D009D6D5-DAC2-4A8B-A17A-E206B9012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background pattern&#10;&#10;Description automatically generated">
            <a:extLst>
              <a:ext uri="{FF2B5EF4-FFF2-40B4-BE49-F238E27FC236}">
                <a16:creationId xmlns:a16="http://schemas.microsoft.com/office/drawing/2014/main" xmlns="" id="{F76F8D7C-73D7-4DE1-97B8-3FCA48D7FCF0}"/>
              </a:ext>
            </a:extLst>
          </p:cNvPr>
          <p:cNvPicPr>
            <a:picLocks noChangeAspect="1"/>
          </p:cNvPicPr>
          <p:nvPr/>
        </p:nvPicPr>
        <p:blipFill rotWithShape="1">
          <a:blip r:embed="rId2">
            <a:extLst>
              <a:ext uri="{28A0092B-C50C-407E-A947-70E740481C1C}">
                <a14:useLocalDpi xmlns:a14="http://schemas.microsoft.com/office/drawing/2010/main" val="0"/>
              </a:ext>
            </a:extLst>
          </a:blip>
          <a:srcRect l="37927" r="1429"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TextBox 4">
            <a:extLst>
              <a:ext uri="{FF2B5EF4-FFF2-40B4-BE49-F238E27FC236}">
                <a16:creationId xmlns:a16="http://schemas.microsoft.com/office/drawing/2014/main" xmlns="" id="{73066EC0-7631-4448-AB9B-D333A623DEA9}"/>
              </a:ext>
            </a:extLst>
          </p:cNvPr>
          <p:cNvSpPr txBox="1"/>
          <p:nvPr/>
        </p:nvSpPr>
        <p:spPr>
          <a:xfrm>
            <a:off x="379533" y="495656"/>
            <a:ext cx="5713287" cy="4924425"/>
          </a:xfrm>
          <a:prstGeom prst="rect">
            <a:avLst/>
          </a:prstGeom>
          <a:noFill/>
        </p:spPr>
        <p:txBody>
          <a:bodyPr wrap="square" rtlCol="0">
            <a:spAutoFit/>
          </a:bodyPr>
          <a:lstStyle/>
          <a:p>
            <a:r>
              <a:rPr lang="en-US" sz="2000" b="1" dirty="0">
                <a:latin typeface="Calibri Light" panose="020F0302020204030204" pitchFamily="34" charset="0"/>
                <a:cs typeface="Calibri Light" panose="020F0302020204030204" pitchFamily="34" charset="0"/>
              </a:rPr>
              <a:t>Problem Description:</a:t>
            </a:r>
          </a:p>
          <a:p>
            <a:endParaRPr lang="he-IL" sz="2000" dirty="0">
              <a:latin typeface="Calibri Light" panose="020F0302020204030204" pitchFamily="34" charset="0"/>
              <a:cs typeface="Calibri Light" panose="020F03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Calibri Light" panose="020F0302020204030204" pitchFamily="34" charset="0"/>
                <a:cs typeface="Calibri Light" panose="020F0302020204030204" pitchFamily="34" charset="0"/>
              </a:rPr>
              <a:t>As of 2022, about a billion people are obese. About 650 million adults, 340 million teenagers,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Calibri Light" panose="020F0302020204030204" pitchFamily="34" charset="0"/>
                <a:cs typeface="Calibri Light" panose="020F0302020204030204" pitchFamily="34" charset="0"/>
              </a:rPr>
              <a:t>39 million children and these numbers are only rising.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Calibri Light" panose="020F0302020204030204" pitchFamily="34" charset="0"/>
                <a:cs typeface="Calibri Light" panose="020F0302020204030204" pitchFamily="34" charset="0"/>
              </a:rPr>
              <a:t>Over the years we become less healthy and suffer more from overweight and health problems because of it.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latin typeface="Calibri Light" panose="020F0302020204030204" pitchFamily="34" charset="0"/>
              <a:cs typeface="Calibri Light" panose="020F03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Calibri Light" panose="020F0302020204030204" pitchFamily="34" charset="0"/>
                <a:cs typeface="Calibri Light" panose="020F0302020204030204" pitchFamily="34" charset="0"/>
              </a:rPr>
              <a:t>The solution is referring to every person that </a:t>
            </a:r>
            <a:r>
              <a:rPr lang="en-US" altLang="en-US" sz="2000" dirty="0" err="1">
                <a:latin typeface="Calibri Light" panose="020F0302020204030204" pitchFamily="34" charset="0"/>
                <a:cs typeface="Calibri Light" panose="020F0302020204030204" pitchFamily="34" charset="0"/>
              </a:rPr>
              <a:t>desiered</a:t>
            </a:r>
            <a:r>
              <a:rPr lang="en-US" altLang="en-US" sz="2000" dirty="0">
                <a:latin typeface="Calibri Light" panose="020F0302020204030204" pitchFamily="34" charset="0"/>
                <a:cs typeface="Calibri Light" panose="020F0302020204030204" pitchFamily="34" charset="0"/>
              </a:rPr>
              <a:t> to live a healthy life. </a:t>
            </a:r>
          </a:p>
          <a:p>
            <a:pPr eaLnBrk="0" fontAlgn="base" hangingPunct="0">
              <a:spcBef>
                <a:spcPct val="0"/>
              </a:spcBef>
              <a:spcAft>
                <a:spcPct val="0"/>
              </a:spcAft>
            </a:pPr>
            <a:r>
              <a:rPr lang="en-US" altLang="en-US" sz="2000" dirty="0">
                <a:latin typeface="Calibri Light" panose="020F0302020204030204" pitchFamily="34" charset="0"/>
                <a:cs typeface="Calibri Light" panose="020F0302020204030204" pitchFamily="34" charset="0"/>
              </a:rPr>
              <a:t>Our solution address also the ones that have physical limitation and Dietary restrictions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202124"/>
              </a:solidFill>
              <a:latin typeface="inherit"/>
            </a:endParaRPr>
          </a:p>
          <a:p>
            <a:endParaRPr lang="en-US" dirty="0"/>
          </a:p>
          <a:p>
            <a:endParaRPr lang="en-US" dirty="0"/>
          </a:p>
        </p:txBody>
      </p:sp>
      <p:sp>
        <p:nvSpPr>
          <p:cNvPr id="7" name="Rectangle 2">
            <a:extLst>
              <a:ext uri="{FF2B5EF4-FFF2-40B4-BE49-F238E27FC236}">
                <a16:creationId xmlns:a16="http://schemas.microsoft.com/office/drawing/2014/main" xmlns="" id="{5D5B6485-D798-4BC6-8B3E-BCC4F974BBDA}"/>
              </a:ext>
            </a:extLst>
          </p:cNvPr>
          <p:cNvSpPr>
            <a:spLocks noChangeArrowheads="1"/>
          </p:cNvSpPr>
          <p:nvPr/>
        </p:nvSpPr>
        <p:spPr bwMode="auto">
          <a:xfrm>
            <a:off x="354145" y="2076999"/>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613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C38FF42-BF57-4F9A-BB15-CFDE22C7DD42}"/>
              </a:ext>
            </a:extLst>
          </p:cNvPr>
          <p:cNvSpPr txBox="1"/>
          <p:nvPr/>
        </p:nvSpPr>
        <p:spPr>
          <a:xfrm>
            <a:off x="598205" y="333286"/>
            <a:ext cx="5178752" cy="5909310"/>
          </a:xfrm>
          <a:prstGeom prst="rect">
            <a:avLst/>
          </a:prstGeom>
          <a:noFill/>
        </p:spPr>
        <p:txBody>
          <a:bodyPr wrap="square" rtlCol="0">
            <a:spAutoFit/>
          </a:bodyPr>
          <a:lstStyle/>
          <a:p>
            <a:r>
              <a:rPr lang="en-US" sz="2000" b="1" dirty="0">
                <a:latin typeface="Calibri Light" panose="020F0302020204030204" pitchFamily="34" charset="0"/>
                <a:cs typeface="Calibri Light" panose="020F0302020204030204" pitchFamily="34" charset="0"/>
              </a:rPr>
              <a:t>Solution:</a:t>
            </a:r>
          </a:p>
          <a:p>
            <a:endParaRPr lang="en-US"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Our solution to the problem is to create a website that combines nutrition with fitness.</a:t>
            </a:r>
          </a:p>
          <a:p>
            <a:endParaRPr lang="en-US"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It is well known that a way to a healthy lifestyle combines nutrition and fitness training,</a:t>
            </a:r>
          </a:p>
          <a:p>
            <a:r>
              <a:rPr lang="en-US" dirty="0">
                <a:latin typeface="Calibri Light" panose="020F0302020204030204" pitchFamily="34" charset="0"/>
                <a:cs typeface="Calibri Light" panose="020F0302020204030204" pitchFamily="34" charset="0"/>
              </a:rPr>
              <a:t>That is why our website brings together all the levels.</a:t>
            </a:r>
          </a:p>
          <a:p>
            <a:endParaRPr lang="en-US"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The algorithm of our website considers the limitations of the user who has registered and wants to start a process.</a:t>
            </a:r>
          </a:p>
          <a:p>
            <a:endParaRPr lang="en-US"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If the registrant has dietary restrictions and/or physical limitations, the menus and fitness training that will suit him will be following what he entered in the registration, and each step of the process will be able to update his details according to the changes.</a:t>
            </a:r>
          </a:p>
          <a:p>
            <a:r>
              <a:rPr lang="en-US" dirty="0">
                <a:latin typeface="Calibri Light" panose="020F0302020204030204" pitchFamily="34" charset="0"/>
                <a:cs typeface="Calibri Light" panose="020F0302020204030204" pitchFamily="34" charset="0"/>
              </a:rPr>
              <a:t>By using our website, people will be able to lower their BMI, get in shape, and be healthier.</a:t>
            </a:r>
          </a:p>
          <a:p>
            <a:endParaRPr lang="en-US" dirty="0"/>
          </a:p>
        </p:txBody>
      </p:sp>
      <p:pic>
        <p:nvPicPr>
          <p:cNvPr id="5" name="Picture 4" descr="A picture containing background pattern&#10;&#10;Description automatically generated">
            <a:extLst>
              <a:ext uri="{FF2B5EF4-FFF2-40B4-BE49-F238E27FC236}">
                <a16:creationId xmlns:a16="http://schemas.microsoft.com/office/drawing/2014/main" xmlns="" id="{44CFA0A3-1B6A-4EC8-A47D-42382C93D6B8}"/>
              </a:ext>
            </a:extLst>
          </p:cNvPr>
          <p:cNvPicPr>
            <a:picLocks noChangeAspect="1"/>
          </p:cNvPicPr>
          <p:nvPr/>
        </p:nvPicPr>
        <p:blipFill rotWithShape="1">
          <a:blip r:embed="rId2">
            <a:extLst>
              <a:ext uri="{28A0092B-C50C-407E-A947-70E740481C1C}">
                <a14:useLocalDpi xmlns:a14="http://schemas.microsoft.com/office/drawing/2010/main" val="0"/>
              </a:ext>
            </a:extLst>
          </a:blip>
          <a:srcRect l="37927" r="1429"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632437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B4DAB631-E925-4891-BFDD-11B89F782BED}"/>
              </a:ext>
            </a:extLst>
          </p:cNvPr>
          <p:cNvSpPr txBox="1"/>
          <p:nvPr/>
        </p:nvSpPr>
        <p:spPr>
          <a:xfrm>
            <a:off x="7471873" y="1065312"/>
            <a:ext cx="3700329" cy="646331"/>
          </a:xfrm>
          <a:prstGeom prst="rect">
            <a:avLst/>
          </a:prstGeom>
          <a:noFill/>
        </p:spPr>
        <p:txBody>
          <a:bodyPr wrap="square" rtlCol="0">
            <a:spAutoFit/>
          </a:bodyPr>
          <a:lstStyle/>
          <a:p>
            <a:r>
              <a:rPr lang="en-US" dirty="0"/>
              <a:t>MMC Fitness combine fitness and physical exercises both in one place.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20" y="196067"/>
            <a:ext cx="6015527" cy="3031152"/>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4714" y="3590925"/>
            <a:ext cx="6681087" cy="292417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56934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4" y="145010"/>
            <a:ext cx="6499514" cy="3292858"/>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0720" y="3604122"/>
            <a:ext cx="5178615" cy="314181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53093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5551" y="2118577"/>
            <a:ext cx="5638280" cy="4367947"/>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9" y="341419"/>
            <a:ext cx="4252911" cy="390944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77402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520" y="1127050"/>
            <a:ext cx="9697235" cy="4561589"/>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8482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CFA5E94-99F4-49CB-9425-BC8BF9F75923}"/>
              </a:ext>
            </a:extLst>
          </p:cNvPr>
          <p:cNvSpPr/>
          <p:nvPr/>
        </p:nvSpPr>
        <p:spPr>
          <a:xfrm>
            <a:off x="922946" y="3324314"/>
            <a:ext cx="4195985" cy="3161944"/>
          </a:xfrm>
          <a:prstGeom prst="rect">
            <a:avLst/>
          </a:prstGeom>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Picture 3" descr="A picture containing background pattern&#10;&#10;Description automatically generated">
            <a:extLst>
              <a:ext uri="{FF2B5EF4-FFF2-40B4-BE49-F238E27FC236}">
                <a16:creationId xmlns:a16="http://schemas.microsoft.com/office/drawing/2014/main" xmlns="" id="{D9C05B59-422D-4105-AA84-A7A7C369E3F9}"/>
              </a:ext>
            </a:extLst>
          </p:cNvPr>
          <p:cNvPicPr>
            <a:picLocks noChangeAspect="1"/>
          </p:cNvPicPr>
          <p:nvPr/>
        </p:nvPicPr>
        <p:blipFill rotWithShape="1">
          <a:blip r:embed="rId2">
            <a:extLst>
              <a:ext uri="{28A0092B-C50C-407E-A947-70E740481C1C}">
                <a14:useLocalDpi xmlns:a14="http://schemas.microsoft.com/office/drawing/2010/main" val="0"/>
              </a:ext>
            </a:extLst>
          </a:blip>
          <a:srcRect l="37927" r="1429"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7" name="Picture 6" descr="Diagram&#10;&#10;Description automatically generated">
            <a:extLst>
              <a:ext uri="{FF2B5EF4-FFF2-40B4-BE49-F238E27FC236}">
                <a16:creationId xmlns:a16="http://schemas.microsoft.com/office/drawing/2014/main" xmlns="" id="{EDE6CD5F-E7E1-4EE4-8253-B0F3449AFD4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25568" y="490214"/>
            <a:ext cx="5943600" cy="291528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8" name="Picture 7" descr="Spring | Home">
            <a:extLst>
              <a:ext uri="{FF2B5EF4-FFF2-40B4-BE49-F238E27FC236}">
                <a16:creationId xmlns:a16="http://schemas.microsoft.com/office/drawing/2014/main" xmlns="" id="{95D8869F-F902-48A8-A49E-A73463B9D520}"/>
              </a:ext>
            </a:extLst>
          </p:cNvPr>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43667" y1="50833" x2="43667" y2="50833"/>
                        <a14:foregroundMark x1="47167" y1="52167" x2="47167" y2="52167"/>
                        <a14:foregroundMark x1="55167" y1="47167" x2="55167" y2="47167"/>
                        <a14:foregroundMark x1="59833" y1="46000" x2="59833" y2="46000"/>
                        <a14:foregroundMark x1="60083" y1="38000" x2="60083" y2="38000"/>
                        <a14:foregroundMark x1="62583" y1="45500" x2="62583" y2="45500"/>
                        <a14:foregroundMark x1="70667" y1="45500" x2="70667" y2="45500"/>
                        <a14:foregroundMark x1="35500" y1="44500" x2="35500" y2="44500"/>
                        <a14:foregroundMark x1="33250" y1="49333" x2="33250" y2="49333"/>
                        <a14:backgroundMark x1="74333" y1="56000" x2="74333" y2="56000"/>
                        <a14:backgroundMark x1="77500" y1="44667" x2="77500" y2="44667"/>
                        <a14:backgroundMark x1="78250" y1="43167" x2="78250" y2="43167"/>
                        <a14:backgroundMark x1="78500" y1="45000" x2="78500" y2="45000"/>
                        <a14:backgroundMark x1="78500" y1="44500" x2="78500" y2="44500"/>
                        <a14:backgroundMark x1="78667" y1="44333" x2="78667" y2="44333"/>
                        <a14:backgroundMark x1="78167" y1="44000" x2="78167" y2="44000"/>
                        <a14:backgroundMark x1="78000" y1="44000" x2="78000" y2="44000"/>
                        <a14:backgroundMark x1="78000" y1="45167" x2="78000" y2="45167"/>
                        <a14:backgroundMark x1="78833" y1="44833" x2="78833" y2="44833"/>
                        <a14:backgroundMark x1="78000" y1="43500" x2="78000" y2="43500"/>
                        <a14:backgroundMark x1="77583" y1="44500" x2="77583" y2="44500"/>
                        <a14:backgroundMark x1="78250" y1="42333" x2="78417" y2="45667"/>
                      </a14:backgroundRemoval>
                    </a14:imgEffect>
                  </a14:imgLayer>
                </a14:imgProps>
              </a:ext>
              <a:ext uri="{28A0092B-C50C-407E-A947-70E740481C1C}">
                <a14:useLocalDpi xmlns:a14="http://schemas.microsoft.com/office/drawing/2010/main" val="0"/>
              </a:ext>
            </a:extLst>
          </a:blip>
          <a:srcRect/>
          <a:stretch>
            <a:fillRect/>
          </a:stretch>
        </p:blipFill>
        <p:spPr bwMode="auto">
          <a:xfrm>
            <a:off x="922946" y="3268668"/>
            <a:ext cx="2076325" cy="1177183"/>
          </a:xfrm>
          <a:prstGeom prst="rect">
            <a:avLst/>
          </a:prstGeom>
          <a:noFill/>
          <a:ln>
            <a:noFill/>
          </a:ln>
        </p:spPr>
      </p:pic>
      <p:pic>
        <p:nvPicPr>
          <p:cNvPr id="10" name="Picture 9" descr="Database Logo png download - 1600*1600 - Free Transparent Database png  Download. - CleanPNG / KissPNG">
            <a:extLst>
              <a:ext uri="{FF2B5EF4-FFF2-40B4-BE49-F238E27FC236}">
                <a16:creationId xmlns:a16="http://schemas.microsoft.com/office/drawing/2014/main" xmlns="" id="{D66FCA1D-2A7E-4BE9-813F-9DE679FDC15D}"/>
              </a:ext>
            </a:extLst>
          </p:cNvPr>
          <p:cNvPicPr/>
          <p:nvPr/>
        </p:nvPicPr>
        <p:blipFill>
          <a:blip r:embed="rId6" cstate="print">
            <a:extLst>
              <a:ext uri="{BEBA8EAE-BF5A-486C-A8C5-ECC9F3942E4B}">
                <a14:imgProps xmlns:a14="http://schemas.microsoft.com/office/drawing/2010/main">
                  <a14:imgLayer r:embed="rId7">
                    <a14:imgEffect>
                      <a14:backgroundRemoval t="10000" b="90000" l="9444" r="90000">
                        <a14:foregroundMark x1="44111" y1="90111" x2="44111" y2="90111"/>
                        <a14:foregroundMark x1="61222" y1="86778" x2="61222" y2="86778"/>
                        <a14:foregroundMark x1="9444" y1="66556" x2="9444" y2="66556"/>
                        <a14:foregroundMark x1="39889" y1="10000" x2="39889" y2="10000"/>
                      </a14:backgroundRemoval>
                    </a14:imgEffect>
                  </a14:imgLayer>
                </a14:imgProps>
              </a:ext>
              <a:ext uri="{28A0092B-C50C-407E-A947-70E740481C1C}">
                <a14:useLocalDpi xmlns:a14="http://schemas.microsoft.com/office/drawing/2010/main" val="0"/>
              </a:ext>
            </a:extLst>
          </a:blip>
          <a:srcRect/>
          <a:stretch>
            <a:fillRect/>
          </a:stretch>
        </p:blipFill>
        <p:spPr bwMode="auto">
          <a:xfrm>
            <a:off x="3894016" y="4845467"/>
            <a:ext cx="1224915" cy="1224915"/>
          </a:xfrm>
          <a:prstGeom prst="rect">
            <a:avLst/>
          </a:prstGeom>
          <a:noFill/>
          <a:ln>
            <a:noFill/>
          </a:ln>
        </p:spPr>
      </p:pic>
      <p:sp>
        <p:nvSpPr>
          <p:cNvPr id="11" name="Text Box 2">
            <a:extLst>
              <a:ext uri="{FF2B5EF4-FFF2-40B4-BE49-F238E27FC236}">
                <a16:creationId xmlns:a16="http://schemas.microsoft.com/office/drawing/2014/main" xmlns="" id="{436DC243-34C4-4609-9323-8643282DEAC5}"/>
              </a:ext>
            </a:extLst>
          </p:cNvPr>
          <p:cNvSpPr txBox="1">
            <a:spLocks noChangeArrowheads="1"/>
          </p:cNvSpPr>
          <p:nvPr/>
        </p:nvSpPr>
        <p:spPr bwMode="auto">
          <a:xfrm>
            <a:off x="4052381" y="5954395"/>
            <a:ext cx="754380" cy="43561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US" sz="2200" b="1" dirty="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Arial" panose="020B0604020202020204" pitchFamily="34" charset="0"/>
              </a:rPr>
              <a:t>SQL</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2" name="Picture 11" descr="Java logo and symbol, meaning, history, PNG">
            <a:extLst>
              <a:ext uri="{FF2B5EF4-FFF2-40B4-BE49-F238E27FC236}">
                <a16:creationId xmlns:a16="http://schemas.microsoft.com/office/drawing/2014/main" xmlns="" id="{BAB672F8-4F5E-4CC4-8E75-17A140AD6D15}"/>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61108" y="4283604"/>
            <a:ext cx="1678479" cy="922092"/>
          </a:xfrm>
          <a:prstGeom prst="rect">
            <a:avLst/>
          </a:prstGeom>
          <a:noFill/>
          <a:ln>
            <a:noFill/>
          </a:ln>
        </p:spPr>
      </p:pic>
      <p:pic>
        <p:nvPicPr>
          <p:cNvPr id="13" name="Picture 12" descr="Open - Javascript Logo Png White PNG Image | Transparent PNG Free Download  on SeekPNG">
            <a:extLst>
              <a:ext uri="{FF2B5EF4-FFF2-40B4-BE49-F238E27FC236}">
                <a16:creationId xmlns:a16="http://schemas.microsoft.com/office/drawing/2014/main" xmlns="" id="{C9CB3B34-D035-4FB1-9664-1C017C8211DD}"/>
              </a:ext>
            </a:extLst>
          </p:cNvPr>
          <p:cNvPicPr/>
          <p:nvPr/>
        </p:nvPicPr>
        <p:blipFill>
          <a:blip r:embed="rId9" cstate="print">
            <a:extLst>
              <a:ext uri="{BEBA8EAE-BF5A-486C-A8C5-ECC9F3942E4B}">
                <a14:imgProps xmlns:a14="http://schemas.microsoft.com/office/drawing/2010/main">
                  <a14:imgLayer r:embed="rId10">
                    <a14:imgEffect>
                      <a14:backgroundRemoval t="8039" b="95338" l="2561" r="96341">
                        <a14:foregroundMark x1="38293" y1="35048" x2="38293" y2="35048"/>
                        <a14:foregroundMark x1="63049" y1="33601" x2="63049" y2="33601"/>
                        <a14:foregroundMark x1="91829" y1="75723" x2="91829" y2="75723"/>
                        <a14:foregroundMark x1="10366" y1="80386" x2="10366" y2="80386"/>
                        <a14:foregroundMark x1="61707" y1="82154" x2="67927" y2="87621"/>
                        <a14:foregroundMark x1="67927" y1="87621" x2="75732" y2="87942"/>
                        <a14:foregroundMark x1="75732" y1="87942" x2="83049" y2="84244"/>
                        <a14:foregroundMark x1="83049" y1="84244" x2="83293" y2="83923"/>
                        <a14:foregroundMark x1="95488" y1="70418" x2="96829" y2="78939"/>
                        <a14:foregroundMark x1="73659" y1="95177" x2="81341" y2="95659"/>
                        <a14:foregroundMark x1="6220" y1="82958" x2="6220" y2="82958"/>
                        <a14:foregroundMark x1="2561" y1="81511" x2="2561" y2="81511"/>
                        <a14:foregroundMark x1="77195" y1="8039" x2="77195" y2="8039"/>
                      </a14:backgroundRemoval>
                    </a14:imgEffect>
                  </a14:imgLayer>
                </a14:imgProps>
              </a:ext>
              <a:ext uri="{28A0092B-C50C-407E-A947-70E740481C1C}">
                <a14:useLocalDpi xmlns:a14="http://schemas.microsoft.com/office/drawing/2010/main" val="0"/>
              </a:ext>
            </a:extLst>
          </a:blip>
          <a:srcRect/>
          <a:stretch>
            <a:fillRect/>
          </a:stretch>
        </p:blipFill>
        <p:spPr bwMode="auto">
          <a:xfrm>
            <a:off x="3836356" y="3844708"/>
            <a:ext cx="619279" cy="438896"/>
          </a:xfrm>
          <a:prstGeom prst="rect">
            <a:avLst/>
          </a:prstGeom>
          <a:noFill/>
          <a:ln>
            <a:noFill/>
          </a:ln>
        </p:spPr>
      </p:pic>
      <p:pic>
        <p:nvPicPr>
          <p:cNvPr id="2050"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23237" y="5395002"/>
            <a:ext cx="820881" cy="777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3971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ackground pattern&#10;&#10;Description automatically generated">
            <a:extLst>
              <a:ext uri="{FF2B5EF4-FFF2-40B4-BE49-F238E27FC236}">
                <a16:creationId xmlns:a16="http://schemas.microsoft.com/office/drawing/2014/main" xmlns="" id="{8F248C2A-3DCE-4029-92C0-10AECE049F82}"/>
              </a:ext>
            </a:extLst>
          </p:cNvPr>
          <p:cNvPicPr>
            <a:picLocks noChangeAspect="1"/>
          </p:cNvPicPr>
          <p:nvPr/>
        </p:nvPicPr>
        <p:blipFill rotWithShape="1">
          <a:blip r:embed="rId2">
            <a:extLst>
              <a:ext uri="{28A0092B-C50C-407E-A947-70E740481C1C}">
                <a14:useLocalDpi xmlns:a14="http://schemas.microsoft.com/office/drawing/2010/main" val="0"/>
              </a:ext>
            </a:extLst>
          </a:blip>
          <a:srcRect l="37927" r="1429"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TextBox 4">
            <a:extLst>
              <a:ext uri="{FF2B5EF4-FFF2-40B4-BE49-F238E27FC236}">
                <a16:creationId xmlns:a16="http://schemas.microsoft.com/office/drawing/2014/main" xmlns="" id="{5D600D2B-361B-4AE1-812C-CB5FFDA97FBE}"/>
              </a:ext>
            </a:extLst>
          </p:cNvPr>
          <p:cNvSpPr txBox="1"/>
          <p:nvPr/>
        </p:nvSpPr>
        <p:spPr>
          <a:xfrm>
            <a:off x="598205" y="333286"/>
            <a:ext cx="5178752" cy="4031873"/>
          </a:xfrm>
          <a:prstGeom prst="rect">
            <a:avLst/>
          </a:prstGeom>
          <a:noFill/>
        </p:spPr>
        <p:txBody>
          <a:bodyPr wrap="square" rtlCol="0">
            <a:spAutoFit/>
          </a:bodyPr>
          <a:lstStyle/>
          <a:p>
            <a:r>
              <a:rPr lang="en-US" sz="2000" b="1" dirty="0">
                <a:latin typeface="Calibri Light" panose="020F0302020204030204" pitchFamily="34" charset="0"/>
                <a:cs typeface="Calibri Light" panose="020F0302020204030204" pitchFamily="34" charset="0"/>
              </a:rPr>
              <a:t>Different Solutions:</a:t>
            </a:r>
          </a:p>
          <a:p>
            <a:endParaRPr lang="en-US" sz="2000" b="1"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There are a lot of other applications, websites and other platforms that bring the fitness aspect and workout aspect apart.</a:t>
            </a:r>
          </a:p>
          <a:p>
            <a:endParaRPr lang="en-US"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Most of the solutions not friendly to those who have physical limitation or </a:t>
            </a:r>
            <a:r>
              <a:rPr lang="en-US" altLang="en-US" sz="1800" dirty="0">
                <a:latin typeface="Calibri Light" panose="020F0302020204030204" pitchFamily="34" charset="0"/>
                <a:cs typeface="Calibri Light" panose="020F0302020204030204" pitchFamily="34" charset="0"/>
              </a:rPr>
              <a:t>Dietary limitation and give them a solution as well.</a:t>
            </a:r>
          </a:p>
          <a:p>
            <a:endParaRPr lang="en-US" altLang="en-US" dirty="0">
              <a:latin typeface="Calibri Light" panose="020F0302020204030204" pitchFamily="34" charset="0"/>
              <a:cs typeface="Calibri Light" panose="020F0302020204030204" pitchFamily="34" charset="0"/>
            </a:endParaRPr>
          </a:p>
          <a:p>
            <a:r>
              <a:rPr lang="en-US" altLang="en-US" sz="1800" dirty="0">
                <a:latin typeface="Calibri Light" panose="020F0302020204030204" pitchFamily="34" charset="0"/>
                <a:cs typeface="Calibri Light" panose="020F0302020204030204" pitchFamily="34" charset="0"/>
              </a:rPr>
              <a:t>Our website give various of people the best solution that fit for them, and not the other way around</a:t>
            </a:r>
            <a:r>
              <a:rPr lang="en-US" altLang="en-US" dirty="0">
                <a:latin typeface="Calibri Light" panose="020F0302020204030204" pitchFamily="34" charset="0"/>
                <a:cs typeface="Calibri Light" panose="020F0302020204030204" pitchFamily="34" charset="0"/>
              </a:rPr>
              <a:t>.</a:t>
            </a:r>
          </a:p>
          <a:p>
            <a:r>
              <a:rPr lang="en-US" altLang="en-US" sz="1800" dirty="0">
                <a:latin typeface="Calibri Light" panose="020F0302020204030204" pitchFamily="34" charset="0"/>
                <a:cs typeface="Calibri Light" panose="020F0302020204030204" pitchFamily="34" charset="0"/>
              </a:rPr>
              <a:t> </a:t>
            </a:r>
            <a:endParaRPr lang="en-US" dirty="0">
              <a:latin typeface="Calibri Light" panose="020F0302020204030204" pitchFamily="34" charset="0"/>
              <a:cs typeface="Calibri Light" panose="020F0302020204030204" pitchFamily="34" charset="0"/>
            </a:endParaRPr>
          </a:p>
          <a:p>
            <a:endParaRPr lang="en-US" dirty="0"/>
          </a:p>
        </p:txBody>
      </p:sp>
    </p:spTree>
    <p:extLst>
      <p:ext uri="{BB962C8B-B14F-4D97-AF65-F5344CB8AC3E}">
        <p14:creationId xmlns:p14="http://schemas.microsoft.com/office/powerpoint/2010/main" val="290854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1682</TotalTime>
  <Words>382</Words>
  <Application>Microsoft Office PowerPoint</Application>
  <PresentationFormat>מותאם אישית</PresentationFormat>
  <Paragraphs>44</Paragraphs>
  <Slides>10</Slides>
  <Notes>0</Notes>
  <HiddenSlides>0</HiddenSlides>
  <MMClips>0</MMClips>
  <ScaleCrop>false</ScaleCrop>
  <HeadingPairs>
    <vt:vector size="4" baseType="variant">
      <vt:variant>
        <vt:lpstr>ערכת נושא</vt:lpstr>
      </vt:variant>
      <vt:variant>
        <vt:i4>1</vt:i4>
      </vt:variant>
      <vt:variant>
        <vt:lpstr>כותרות שקופיות</vt:lpstr>
      </vt:variant>
      <vt:variant>
        <vt:i4>10</vt:i4>
      </vt:variant>
    </vt:vector>
  </HeadingPairs>
  <TitlesOfParts>
    <vt:vector size="11" baseType="lpstr">
      <vt:lpstr>Office Theme</vt:lpstr>
      <vt:lpstr>MMC Fitness</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MMC Fitness</dc:title>
  <dc:creator>Ovadia, May</dc:creator>
  <cp:lastModifiedBy>‏‏משתמש Windows</cp:lastModifiedBy>
  <cp:revision>9</cp:revision>
  <cp:lastPrinted>2022-08-20T09:37:10Z</cp:lastPrinted>
  <dcterms:created xsi:type="dcterms:W3CDTF">2022-07-26T16:57:09Z</dcterms:created>
  <dcterms:modified xsi:type="dcterms:W3CDTF">2022-08-20T09:41:32Z</dcterms:modified>
</cp:coreProperties>
</file>